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3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Tm="3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E93E1B-CD9A-4A1E-B2D1-7F826C2848B8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4CA891-6964-4266-89BD-7EF21AA567B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Tm="3000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ds.yahoo.com/_ylt=A2KJke4NBZRNSQEAWQiJzbkF;_ylu=X3oDMTBxcXI4dm1iBHBvcwM1MARzZWMDc3IEdnRpZANJMTM2Xzg2/SIG=1o634kmp7/EXP=1301575053/**http:/images.search.yahoo.com/images/view?back=http://images.search.yahoo.com/search/images?_adv_prop=image&amp;b=43&amp;fb=14&amp;ni=21&amp;va=bay+pigs&amp;xargs=0&amp;pstart=1&amp;fr=slv8-msgr&amp;w=599&amp;h=430&amp;imgurl=imagery.gettyimages.com/YIF2006/source/images/gallery/News/N_15_08.jpg&amp;rurl=http://imagery.gettyimages.com/yif2006/source/gallery.aspx?section=nws&amp;gallery=15&amp;slide=8&amp;stslide=6&amp;size=27KB&amp;name=...+if+the+Bay+o...&amp;p=bay+pigs&amp;oid=d40a7ce515d5a09f4f25456905815efc&amp;fr2=&amp;no=50&amp;tt=23500&amp;b=43&amp;ni=21&amp;sigr=133r55vid&amp;sigi=126ed3g7e&amp;sigb=13nt04gl7&amp;.crumb=IxHiIL4xqkh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ds.yahoo.com/_ylt=A0PDoX_K_5NNVQcA9RaJzbkF;_ylu=X3oDMTBxbjQ5NmhsBHBvcwM0MgRzZWMDc3IEdnRpZANJMTM2Xzg2/SIG=1nochlef3/EXP=1301573706/**http:/images.search.yahoo.com/images/view?back=http://images.search.yahoo.com/search/images?_adv_prop=image&amp;b=22&amp;ni=21&amp;va=violent+images+of+the+civil+rights+movement&amp;xargs=0&amp;pstart=1&amp;fr=slv8-msgr&amp;w=500&amp;h=344&amp;imgurl=www.terrymarshallfiction.com/images/MLK-gesturing-at-March-on-DC.jpg&amp;rurl=http://www.terrymarshallfiction.com/Civil-Rights-Movement.html&amp;size=40KB&amp;name=The+Civil+Rights...&amp;p=violent+images+of+the+civil+rights+movement&amp;oid=7c3108a508abf9106700924a8e4acccd&amp;fr2=&amp;no=42&amp;tt=2420&amp;b=22&amp;ni=21&amp;sigr=11uflg6il&amp;sigi=1242i6j08&amp;sigb=14ku1scr7&amp;.crumb=IxHiIL4xqkh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ds.yahoo.com/_ylt=A0PDoS9IAJRNn1sA6BOJzbkF;_ylu=X3oDMTBxcGlzYTZlBHBvcwM0OARzZWMDc3IEdnRpZANJMTM2Xzg2/SIG=1nfel0hoq/EXP=1301573832/**http:/images.search.yahoo.com/images/view?back=http://images.search.yahoo.com/search/images?_adv_prop=image&amp;b=43&amp;ni=21&amp;va=violent+images+of+the+civil+rights+movement&amp;xargs=0&amp;pstart=1&amp;fr=slv8-msgr&amp;w=1600&amp;h=1225&amp;imgurl=static.twoday.net/allfamous7/images/civil-rights.jpg&amp;rurl=http://sixties.twoday.net/stories/fighting-for-rights/&amp;size=427KB&amp;name=Civil+rights+mov...&amp;p=violent+images+of+the+civil+rights+movement&amp;oid=1cc15fd6ce865592a75fdd106ff12e80&amp;fr2=&amp;no=48&amp;tt=2420&amp;b=43&amp;ni=21&amp;sigr=11m9bq919&amp;sigi=11ks6di37&amp;sigb=14k70qdp1&amp;.crumb=IxHiIL4xqkh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ds.yahoo.com/_ylt=A0PDoYAtAZRNPksAMfSJzbkF;_ylu=X3oDMTBxMGJkbGN0BHBvcwM4OARzZWMDc3IEdnRpZANJMTM2Xzg2/SIG=1ppmb17ut/EXP=1301574061/**http:/images.search.yahoo.com/images/view?back=http://images.search.yahoo.com/search/images?_adv_prop=image&amp;b=85&amp;ni=21&amp;va=violent+images+of+the+civil+rights+movement&amp;xargs=0&amp;pstart=1&amp;fr=slv8-msgr&amp;w=889&amp;h=606&amp;imgurl=www.fasttrackteaching.com/burns/Unit_12_Consumer_Society/MLK_and_wife_1964_dbloc_s.gif&amp;rurl=http://www.fasttrackteaching.com/burns/Unit_12_Consumer_Society/U12_Civil_Rights_Highlights.html&amp;size=471KB&amp;name=Perhaps+the+most...&amp;p=violent+images+of+the+civil+rights+movement&amp;oid=285531e352a63b888ff21eb10f438dfd&amp;fr2=&amp;no=88&amp;tt=2420&amp;b=85&amp;ni=21&amp;sigr=13070c0f4&amp;sigi=12mof7qdg&amp;sigb=14kj2mbg4&amp;.crumb=IxHiIL4xqkh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ds.yahoo.com/_ylt=A0PDoX2VAZRNiWsAzBGJzbkF;_ylu=X3oDMTByMW9vdW45BHBvcwMxMTQEc2VjA3NyBHZ0aWQDSTEzNl84Ng--/SIG=1n67ih0lv/EXP=1301574165/**http:/images.search.yahoo.com/images/view?back=http://images.search.yahoo.com/search/images?_adv_prop=image&amp;b=106&amp;ni=21&amp;va=violent+images+of+the+civil+rights+movement&amp;xargs=0&amp;pstart=1&amp;fr=slv8-msgr&amp;w=600&amp;h=640&amp;imgurl=histclo.com/imagef/essay/war/acr/sd-lra02s.jpg&amp;rurl=http://histclo.com/essay/war/war-acr.html&amp;size=31KB&amp;name=war+and+social+u...&amp;p=violent+images+of+the+civil+rights+movement&amp;oid=d4862db8bd75d64e8c29d36da2fac280&amp;fr2=&amp;no=114&amp;tt=2420&amp;b=106&amp;ni=21&amp;sigr=119sh4lje&amp;sigi=11eiiuc1t&amp;sigb=14lkn41b2&amp;.crumb=IxHiIL4xqkh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ds.yahoo.com/_ylt=A0PDoX8eApRNdQcA0DOJzbkF;_ylu=X3oDMTBydnFkc2RsBHBvcwMxMzQEc2VjA3NyBHZ0aWQDSTEzNl84Ng--/SIG=1pe3id9mt/EXP=1301574302/**http:/images.search.yahoo.com/images/view?back=http://images.search.yahoo.com/search/images?_adv_prop=image&amp;b=127&amp;ni=21&amp;va=violent+images+of+the+civil+rights+movement&amp;xargs=0&amp;pstart=1&amp;fr=slv8-msgr&amp;w=500&amp;h=392&amp;imgurl=photos.state.gov/galleries/usinfo-photo/39/civil_rights_07/018-CivilRights.jpg&amp;rurl=http://photos.state.gov/galleries/usinfo-photo/39/civil_rights_07/18.html&amp;size=43KB&amp;name=The+U.S.+Civil+R...&amp;p=violent+images+of+the+civil+rights+movement&amp;oid=eaeea580491d4c28ef3b5e2c946a528d&amp;fr2=&amp;no=134&amp;tt=2420&amp;b=127&amp;ni=21&amp;sigr=12981pfum&amp;sigi=12ej7q4nf&amp;sigb=14lcn0esl&amp;.crumb=IxHiIL4xqkh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ds.yahoo.com/_ylt=A0PDoTBE_5NNBHwA3o6JzbkF;_ylu=X3oDMTBxczB1ZTBtBHBvcwMxOQRzZWMDc3IEdnRpZANJMTM2Xzg2/SIG=1l8vf8set/EXP=1301573572/**http:/images.search.yahoo.com/images/view?back=http://images.search.yahoo.com/search/images?_adv_prop=image&amp;va=violent+images+of+the+civil+rights+movement&amp;fr=slv8-msgr&amp;w=387&amp;h=530&amp;imgurl=mazz.com/shop/images/109/box-freedom-rights.gif.png&amp;rurl=http://mazz.com/shop/the-civil-rights-movement-in-america/&amp;size=53KB&amp;name=Catalog+The+Civi...&amp;p=violent+images+of+the+civil+rights+movement&amp;oid=6ebff3471c4124547cb3943304148c0c&amp;fr2=&amp;no=19&amp;tt=2420&amp;sigr=11qqpbluv&amp;sigi=11j693q79&amp;sigb=13o33g2ja&amp;.crumb=IxHiIL4xqkh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ds.yahoo.com/_ylt=A0PDoS2o_ZNNLj8Ak_.JzbkF;_ylu=X3oDMTBwazk1ZTNrBHBvcwMzBHNlYwNzcgR2dGlkA0kxMzZfODY-/SIG=1hmukvr1g/EXP=1301573160/**http:/images.search.yahoo.com/images/view?back=http://images.search.yahoo.com/search/images?_adv_prop=image&amp;va=vietnam+war&amp;fr=slv8-msgr&amp;w=983&amp;h=750&amp;imgurl=pulitzerprize.org/files/2009/07/vietnam.jpg&amp;rurl=http://pulitzerprize.org/photography/vietnam/&amp;size=62KB&amp;name=Pulitzer+Winner+...&amp;p=vietnam+war&amp;oid=55056913ea8b6bafa72b39e292d0e2bb&amp;fr2=&amp;no=3&amp;tt=520000&amp;sigr=11d8f3t73&amp;sigi=11bpfecnv&amp;sigb=12o61o3av&amp;.crumb=IxHiIL4xqkh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Documents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ds.yahoo.com/_ylt=A0PDoS2o_ZNNLj8ApP.JzbkF;_ylu=X3oDMTBxamFxMjMyBHBvcwMyMARzZWMDc3IEdnRpZANJMTM2Xzg2/SIG=1ia1o674l/EXP=1301573160/**http:/images.search.yahoo.com/images/view?back=http://images.search.yahoo.com/search/images?_adv_prop=image&amp;va=vietnam+war&amp;fr=slv8-msgr&amp;w=600&amp;h=410&amp;imgurl=www.glogster.com/media/2/6/6/9/6060943.gif&amp;rurl=http://xxtina09xx.glogster.com/Vietnam-War/&amp;size=88KB&amp;name=Vietnam+War!!!!:...&amp;p=vietnam+war&amp;oid=e69a6d90179b54dd73254c382a664ac5&amp;fr2=&amp;no=20&amp;tt=520000&amp;sigr=11bl7iibf&amp;sigi=11agh8qnc&amp;sigb=12o61o3av&amp;.crumb=IxHiIL4xqkh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ds.yahoo.com/_ylt=A2KJke7YBJRNeH4AHz2JzbkF;_ylu=X3oDMTBxZHI3aWExBHBvcwMzMwRzZWMDc3IEdnRpZANJMTM2Xzg2/SIG=1l7gjsm42/EXP=1301575000/**http:/images.search.yahoo.com/images/view?back=http://images.search.yahoo.com/search/images?_adv_prop=image&amp;b=22&amp;fb=8&amp;ni=21&amp;va=bay+pigs&amp;xargs=0&amp;pstart=1&amp;fr=slv8-msgr&amp;w=722&amp;h=442&amp;imgurl=media.jfk50.org/images/1/19610420full12ce7da6a48.jpg&amp;rurl=http://www.jfk50.org/page/history_now/1961-04-20_speech_to_newspapers&amp;size=67KB&amp;name=JFK+Talks+to+Pub...&amp;p=bay+pigs&amp;oid=e705f83b19d23ca63f1f7bbfc422df0b&amp;fr2=&amp;no=33&amp;tt=23500&amp;b=22&amp;ni=21&amp;sigr=125kh2sh5&amp;sigi=11kj4tcn9&amp;sigb=13m9rdn1h&amp;.crumb=IxHiIL4xqkh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history1900s.about.com/od/photographs/ig/Korean-War-Pictures/korean11.htm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history1900s.about.com/od/photographs/ig/Korean-War-Pictures/korean61.htm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0.tqn.com/d/history1900s/1/0/k/O/viet100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0.tqn.com/d/history1900s/1/0/7/O/viet40.jp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0.tqn.com/d/history1900s/1/0/B/O/viet44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ds.yahoo.com/_ylt=A2KJkIbLBpRNswEA.oqJzbkF;_ylu=X3oDMTBxZmZwanAxBHBvcwMxOARzZWMDc3IEdnRpZANJMTM2Xzg2/SIG=1ldil5g83/EXP=1301575499/**http:/images.search.yahoo.com/images/view?back=http://images.search.yahoo.com/search/images?_adv_prop=image&amp;va=cold+war&amp;fr=slv8-msgr&amp;w=1600&amp;h=1200&amp;imgurl=www.wallpaper110.com/wp-content/uploads/2009/07/end-of-the-cold-war.jpg&amp;rurl=http://www.wallpaper110.com/wallpaper/fantastic-collection-of-wallpapers-for-your-desktops.html/attachment/end-of-the-cold-war&amp;size=297KB&amp;name=End+Of+The+Cold+...&amp;p=cold+war&amp;oid=f1d015f6e4cb1809374b5861e09637a5&amp;fr2=&amp;no=18&amp;tt=538000&amp;sigr=13u8p4mck&amp;sigi=1271ggtgg&amp;sigb=12l41nvi5&amp;.crumb=IxHiIL4xqkh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rds.yahoo.com/_ylt=A0PDoYAtAZRNPksAN_SJzbkF;_ylu=X3oDMTBxbW1oYzlyBHBvcwM5NARzZWMDc3IEdnRpZANJMTM2Xzg2/SIG=1s0nl97sb/EXP=1301574061/**http:/images.search.yahoo.com/images/view?back=http://images.search.yahoo.com/search/images?_adv_prop=image&amp;b=85&amp;ni=21&amp;va=violent+images+of+the+civil+rights+movement&amp;xargs=0&amp;pstart=1&amp;fr=slv8-msgr&amp;w=956&amp;h=701&amp;imgurl=www.artknowledgenews.com/files2009dic/Morton-Broffman-Dr-King-and-Coretta-Scott-King.jpg&amp;rurl=http://www.artknowledgenews.com/2009-12-16-22-33-08-the-skirball-cultural-center-shows-photographs-of-the-civil-rights-movement-1956-1968.html?q=man+turning+light&amp;size=91KB&amp;name=...+Center+shows...&amp;p=violent+images+of+the+civil+rights+movement&amp;oid=5824b913e4b860bc6be6cbe57993f207&amp;fr2=&amp;no=94&amp;tt=2420&amp;b=85&amp;ni=21&amp;sigr=152ns98rt&amp;sigi=12osp412c&amp;sigb=14kj2mbg4&amp;.crumb=IxHiIL4xqkh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ds.yahoo.com/_ylt=A2KJkIaSBJRNlAUAYfKJzbkF;_ylu=X3oDMTBwZDNoMnY1BHBvcwM5BHNlYwNzcgR2dGlkA0kxMzZfODY-/SIG=1j2862mhu/EXP=1301574930/**http:/images.search.yahoo.com/images/view?back=http://images.search.yahoo.com/search/images?_adv_prop=image&amp;va=bay+pigs&amp;fr=slv8-msgr&amp;w=467&amp;h=609&amp;imgurl=havanajournal.com/images/uploads/bay_of_pigs_2.jpg&amp;rurl=http://havanajournal.com/politics/entry/bay_of_pigs_cuba_november_2_1962_life_magazine/&amp;size=37KB&amp;name=Bay+of+Pigs+Cuba...&amp;p=bay+pigs&amp;oid=c58f070a185b7cb89cc51b2022ac438a&amp;fr2=&amp;no=9&amp;tt=23500&amp;sigr=12nmmcjc4&amp;sigi=11ian11r6&amp;sigb=12l5hsn3u&amp;.crumb=IxHiIL4xqkh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ds.yahoo.com/_ylt=A2KJkeu.BZRNOywAT3iJzbkF;_ylu=X3oDMTBxOGI5dXZnBHBvcwM5MwRzZWMDc3IEdnRpZANJMTM2Xzg2/SIG=1ld064srr/EXP=1301575230/**http:/images.search.yahoo.com/images/view?back=http://images.search.yahoo.com/search/images?_adv_prop=image&amp;b=85&amp;fb=26&amp;ni=21&amp;va=bay+pigs&amp;xargs=0&amp;pstart=1&amp;fr=slv8-msgr&amp;w=605&amp;h=412&amp;imgurl=www.history.com/images/topic/content/fidel-castro-address-united-nations.jpg&amp;rurl=http://www.history.com/topics/bay-of-pigs-invasion&amp;size=40KB&amp;name=Bay+of+Pigs+Inva...&amp;p=bay+pigs&amp;oid=fa22ac3e3e468f539220d64aef53b3c5&amp;fr2=&amp;no=93&amp;tt=23500&amp;b=85&amp;ni=21&amp;sigr=11iu9cqcc&amp;sigi=12cgo4pit&amp;sigb=13nge5rbu&amp;.crumb=IxHiIL4xqkh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ds.yahoo.com/_ylt=A2KJke5JBZRNeXgAyKiJzbkF;_ylu=X3oDMTBxNzMxbGcxBHBvcwM2OARzZWMDc3IEdnRpZANJMTM2Xzg2/SIG=1ni0git6n/EXP=1301575113/**http:/images.search.yahoo.com/images/view?back=http://images.search.yahoo.com/search/images?_adv_prop=image&amp;b=64&amp;fb=20&amp;ni=21&amp;va=bay+pigs&amp;xargs=0&amp;pstart=1&amp;fr=slv8-msgr&amp;w=333&amp;h=500&amp;imgurl=ecx.images-amazon.com/images/I/51lxg0LQs2L.jpg&amp;rurl=http://www.quietskies.org/cheap/1565844947/Bay-of-Pigs-Declassified-The-Secret-CIA-Report-on-the-Invasion-of-Cuba-National-Security-Archive-Documents&amp;size=46KB&amp;name=Bay+of+Pigs+Decl...&amp;p=bay+pigs&amp;oid=f0d58f246b79eb372c5da0be49e1753c&amp;fr2=&amp;no=68&amp;tt=23500&amp;b=64&amp;ni=21&amp;sigr=14lqsbotd&amp;sigi=11eafj157&amp;sigb=13nl0t2k4&amp;.crumb=IxHiIL4xqkh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ds.yahoo.com/_ylt=A0PDoX1nA5RN81EAyKiJzbkF;_ylu=X3oDMTByM2pwYTF2BHBvcwMxMDgEc2VjA3NyBHZ0aWQDSTEzNl84Ng--/SIG=1k22j5ugb/EXP=1301574631/**http:/images.search.yahoo.com/images/view?back=http://images.search.yahoo.com/search/images?_adv_prop=image&amp;b=106&amp;ni=21&amp;va=hippies&amp;xargs=0&amp;pstart=1&amp;fr=slv8-msgr&amp;w=640&amp;h=640&amp;imgurl=www.signs-up.com/prod_images/Hippies_novelty_640.jpg&amp;rurl=http://www.signs-up.com/product.asp?cl=4&amp;ct=173&amp;size=59KB&amp;name=The+Hippies+Nove...&amp;p=hippies&amp;oid=6285c01c80dc567f7a570e8b0cee6963&amp;fr2=&amp;no=108&amp;tt=271000&amp;b=106&amp;ni=21&amp;sigr=11fsifri0&amp;sigi=11kmedeqp&amp;sigb=13h71ceva&amp;.crumb=IxHiIL4xqkh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ds.yahoo.com/_ylt=A0PDoX1nA5RN81EAzaiJzbkF;_ylu=X3oDMTByb2YxMWduBHBvcwMxMTMEc2VjA3NyBHZ0aWQDSTEzNl84Ng--/SIG=1kq6uhjar/EXP=1301574631/**http:/images.search.yahoo.com/images/view?back=http://images.search.yahoo.com/search/images?_adv_prop=image&amp;b=106&amp;ni=21&amp;va=hippies&amp;xargs=0&amp;pstart=1&amp;fr=slv8-msgr&amp;w=600&amp;h=500&amp;imgurl=heavenawaits.files.wordpress.com/2008/07/hippies1.jpg&amp;rurl=http://heavenawaits.wordpress.com/the-baby-boomer-generation-is-dying-early/&amp;size=35KB&amp;name=The+Baby+Boomer+...&amp;p=hippies&amp;oid=e24815212ceb0c01e7ec1893c52b74e8&amp;fr2=&amp;no=113&amp;tt=271000&amp;b=106&amp;ni=21&amp;sigr=12cnfn7uo&amp;sigi=11lln0cg1&amp;sigb=13h71ceva&amp;.crumb=IxHiIL4xqkh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ds.yahoo.com/_ylt=A0PDoYBlApRNh0oADjGJzbkF;_ylu=X3oDMTBwNW44MTcxBHBvcwM0BHNlYwNzcgR2dGlkA0kxMzZfODY-/SIG=1gm0lseso/EXP=1301574373/**http:/images.search.yahoo.com/images/view?back=http://images.search.yahoo.com/search/images?_adv_prop=image&amp;va=hippies&amp;fr=slv8-msgr&amp;w=433&amp;h=432&amp;imgurl=www.definitivejux.net/files/u3/hippies.jpg&amp;rurl=http://www.definitivejux.net/news/1441&amp;size=67KB&amp;name=...+Generalizati...&amp;p=hippies&amp;oid=d178ea31d1d4861544d5dae6af53fb61&amp;fr2=&amp;no=4&amp;tt=271000&amp;sigr=116rjqhce&amp;sigi=11a11168h&amp;sigb=12k018ong&amp;.crumb=IxHiIL4xqkh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ds.yahoo.com/_ylt=A0PDoX3XApRNDFIAfGKJzbkF;_ylu=X3oDMTBxNG5zNDBrBHBvcwMyNQRzZWMDc3IEdnRpZANJMTM2Xzg2/SIG=1k6ao59dm/EXP=1301574487/**http:/images.search.yahoo.com/images/view?back=http://images.search.yahoo.com/search/images?_adv_prop=image&amp;b=22&amp;ni=21&amp;va=hippies&amp;xargs=0&amp;pstart=1&amp;fr=slv8-msgr&amp;w=640&amp;h=512&amp;imgurl=liberalredneck.org/albums/album04/i_No_Hippies.sized.jpg&amp;rurl=http://liberalredneck.org/gallery/album04/i_No_Hippies&amp;size=92KB&amp;name=photos+from+libe...&amp;p=hippies&amp;oid=b554a4b40d351d4405d95fda83cf1137&amp;fr2=&amp;no=25&amp;tt=271000&amp;b=22&amp;ni=21&amp;sigr=11mg50n5q&amp;sigi=11oku1kle&amp;sigb=13gpvvojk&amp;.crumb=IxHiIL4xqkh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5968" y="2459798"/>
            <a:ext cx="2468880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  <a:sp3d extrusionH="25400">
            <a:bevelT w="25400"/>
            <a:bevelB w="12700"/>
          </a:sp3d>
        </p:spPr>
      </p:pic>
    </p:spTree>
  </p:cSld>
  <p:clrMapOvr>
    <a:masterClrMapping/>
  </p:clrMapOvr>
  <p:transition spd="med" advTm="3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981200"/>
            <a:ext cx="2895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RightUp"/>
            <a:lightRig rig="threePt" dir="t"/>
          </a:scene3d>
          <a:sp3d>
            <a:bevelT prst="convex"/>
            <a:bevelB prst="convex"/>
          </a:sp3d>
        </p:spPr>
      </p:pic>
    </p:spTree>
  </p:cSld>
  <p:clrMapOvr>
    <a:masterClrMapping/>
  </p:clrMapOvr>
  <p:transition spd="med" advTm="3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76400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relaxedInset"/>
          </a:sp3d>
        </p:spPr>
      </p:pic>
    </p:spTree>
  </p:cSld>
  <p:clrMapOvr>
    <a:masterClrMapping/>
  </p:clrMapOvr>
  <p:transition spd="med" advTm="300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905000"/>
            <a:ext cx="3657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RightUp"/>
            <a:lightRig rig="threePt" dir="t"/>
          </a:scene3d>
          <a:sp3d>
            <a:bevelT/>
            <a:bevelB prst="convex"/>
          </a:sp3d>
        </p:spPr>
      </p:pic>
    </p:spTree>
  </p:cSld>
  <p:clrMapOvr>
    <a:masterClrMapping/>
  </p:clrMapOvr>
  <p:transition spd="med" advTm="3000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05000"/>
            <a:ext cx="3352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  <a:sp3d>
            <a:bevelT prst="angle"/>
            <a:bevelB prst="convex"/>
          </a:sp3d>
        </p:spPr>
      </p:pic>
    </p:spTree>
  </p:cSld>
  <p:clrMapOvr>
    <a:masterClrMapping/>
  </p:clrMapOvr>
  <p:transition spd="med" advTm="3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600200"/>
            <a:ext cx="4038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Left"/>
            <a:lightRig rig="threePt" dir="t"/>
          </a:scene3d>
          <a:sp3d>
            <a:bevelT w="120650" prst="artDeco"/>
            <a:bevelB w="114300" prst="artDeco"/>
          </a:sp3d>
        </p:spPr>
      </p:pic>
    </p:spTree>
  </p:cSld>
  <p:clrMapOvr>
    <a:masterClrMapping/>
  </p:clrMapOvr>
  <p:transition spd="med" advTm="3000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286000"/>
            <a:ext cx="3505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w="95250" prst="angle"/>
          </a:sp3d>
        </p:spPr>
      </p:pic>
    </p:spTree>
  </p:cSld>
  <p:clrMapOvr>
    <a:masterClrMapping/>
  </p:clrMapOvr>
  <p:transition spd="med" advTm="3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6764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LeftDown"/>
            <a:lightRig rig="threePt" dir="t"/>
          </a:scene3d>
          <a:sp3d>
            <a:bevelT/>
            <a:bevelB prst="relaxedInset"/>
          </a:sp3d>
        </p:spPr>
      </p:pic>
    </p:spTree>
  </p:cSld>
  <p:clrMapOvr>
    <a:masterClrMapping/>
  </p:clrMapOvr>
  <p:transition spd="med" advTm="3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3048000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  <a:sp3d>
            <a:bevelT w="139700" prst="cross"/>
            <a:bevelB w="139700" prst="cross"/>
          </a:sp3d>
        </p:spPr>
      </p:pic>
    </p:spTree>
  </p:cSld>
  <p:clrMapOvr>
    <a:masterClrMapping/>
  </p:clrMapOvr>
  <p:transition spd="med" advTm="3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05000"/>
            <a:ext cx="3429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  <a:sp3d>
            <a:bevelT w="165100" prst="coolSlant"/>
            <a:bevelB w="19050" h="69850"/>
          </a:sp3d>
        </p:spPr>
      </p:pic>
    </p:spTree>
  </p:cSld>
  <p:clrMapOvr>
    <a:masterClrMapping/>
  </p:clrMapOvr>
  <p:transition spd="med" advTm="3000"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ASP pilot in her plane, during the Korean War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828800"/>
            <a:ext cx="251481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BottomDown"/>
            <a:lightRig rig="threePt" dir="t"/>
          </a:scene3d>
          <a:sp3d>
            <a:bevelT w="101600" prst="cross"/>
            <a:bevelB w="95250" prst="cross"/>
          </a:sp3d>
        </p:spPr>
      </p:pic>
    </p:spTree>
  </p:cSld>
  <p:clrMapOvr>
    <a:masterClrMapping/>
  </p:clrMapOvr>
  <p:transition spd="med"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981200"/>
            <a:ext cx="3733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Right"/>
            <a:lightRig rig="threePt" dir="t"/>
          </a:scene3d>
          <a:sp3d extrusionH="12700">
            <a:bevelT w="44450"/>
            <a:bevelB w="25400"/>
          </a:sp3d>
        </p:spPr>
      </p:pic>
    </p:spTree>
  </p:cSld>
  <p:clrMapOvr>
    <a:masterClrMapping/>
  </p:clrMapOvr>
  <p:transition spd="med" advTm="3000"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unner on a B-29, during the Korean War.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676400"/>
            <a:ext cx="3505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Right"/>
            <a:lightRig rig="threePt" dir="t"/>
          </a:scene3d>
          <a:sp3d>
            <a:bevelT w="88900" prst="convex"/>
            <a:bevelB w="25400"/>
          </a:sp3d>
        </p:spPr>
      </p:pic>
    </p:spTree>
  </p:cSld>
  <p:clrMapOvr>
    <a:masterClrMapping/>
  </p:clrMapOvr>
  <p:transition spd="med" advTm="300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x black gunners join hands, during the Korean War.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1" y="1371600"/>
            <a:ext cx="324468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  <a:bevelB w="165100" prst="coolSlant"/>
          </a:sp3d>
        </p:spPr>
      </p:pic>
    </p:spTree>
  </p:cSld>
  <p:clrMapOvr>
    <a:masterClrMapping/>
  </p:clrMapOvr>
  <p:transition spd="med" advTm="3000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llowing a hard day, a few soldiers gather around a guitar player during the Vietnam War.">
            <a:hlinkClick r:id="rId2" tgtFrame="_blank" tooltip="&quot;View Full-Size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371600"/>
            <a:ext cx="3581400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Left"/>
            <a:lightRig rig="threePt" dir="t"/>
          </a:scene3d>
          <a:sp3d>
            <a:bevelT prst="convex"/>
            <a:bevelB prst="convex"/>
          </a:sp3d>
        </p:spPr>
      </p:pic>
    </p:spTree>
  </p:cSld>
  <p:clrMapOvr>
    <a:masterClrMapping/>
  </p:clrMapOvr>
  <p:transition spd="med" advTm="300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young Marine private waits on the beach during the Marine landing in Vietnam.">
            <a:hlinkClick r:id="rId2" tgtFrame="_blank" tooltip="&quot;View Full-Size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00200"/>
            <a:ext cx="350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Right"/>
            <a:lightRig rig="threePt" dir="t"/>
          </a:scene3d>
        </p:spPr>
      </p:pic>
    </p:spTree>
  </p:cSld>
  <p:clrMapOvr>
    <a:masterClrMapping/>
  </p:clrMapOvr>
  <p:transition spd="med" advTm="3000"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st Lt. Elaine H. Niggemann changes a surgical dressing for a U.S. soldier during the Vietnam War.">
            <a:hlinkClick r:id="rId2" tgtFrame="_blank" tooltip="&quot;View Full-Size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3429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TopUp"/>
            <a:lightRig rig="threePt" dir="t"/>
          </a:scene3d>
          <a:sp3d>
            <a:bevelT w="82550"/>
            <a:bevelB/>
          </a:sp3d>
        </p:spPr>
      </p:pic>
    </p:spTree>
  </p:cSld>
  <p:clrMapOvr>
    <a:masterClrMapping/>
  </p:clrMapOvr>
  <p:transition spd="med" advTm="3000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52600"/>
            <a:ext cx="3267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LeftDown"/>
            <a:lightRig rig="threePt" dir="t"/>
          </a:scene3d>
          <a:sp3d>
            <a:bevelT w="152400" h="50800" prst="softRound"/>
            <a:bevelB w="152400" h="50800" prst="softRound"/>
          </a:sp3d>
        </p:spPr>
      </p:pic>
    </p:spTree>
  </p:cSld>
  <p:clrMapOvr>
    <a:masterClrMapping/>
  </p:clrMapOvr>
  <p:transition spd="med" advTm="300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752600"/>
            <a:ext cx="3581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LeftDown"/>
            <a:lightRig rig="threePt" dir="t"/>
          </a:scene3d>
          <a:sp3d>
            <a:bevelT w="139700" prst="cross"/>
            <a:bevelB w="139700" prst="cross"/>
          </a:sp3d>
        </p:spPr>
      </p:pic>
    </p:spTree>
  </p:cSld>
  <p:clrMapOvr>
    <a:masterClrMapping/>
  </p:clrMapOvr>
  <p:transition spd="med" advTm="3000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752600"/>
            <a:ext cx="3886200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Left"/>
            <a:lightRig rig="threePt" dir="t"/>
          </a:scene3d>
          <a:sp3d>
            <a:bevelT w="25400"/>
            <a:bevelB w="25400"/>
          </a:sp3d>
        </p:spPr>
      </p:pic>
    </p:spTree>
  </p:cSld>
  <p:clrMapOvr>
    <a:masterClrMapping/>
  </p:clrMapOvr>
  <p:transition spd="med" advTm="3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7526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LeftDown"/>
            <a:lightRig rig="threePt" dir="t"/>
          </a:scene3d>
          <a:sp3d>
            <a:bevelT w="25400"/>
            <a:bevelB w="25400"/>
          </a:sp3d>
        </p:spPr>
      </p:pic>
    </p:spTree>
  </p:cSld>
  <p:clrMapOvr>
    <a:masterClrMapping/>
  </p:clrMapOvr>
  <p:transition spd="med" advTm="3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905000"/>
            <a:ext cx="2971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BottomDown"/>
            <a:lightRig rig="threePt" dir="t"/>
          </a:scene3d>
          <a:sp3d>
            <a:bevelT w="44450" h="63500"/>
            <a:bevelB w="44450"/>
          </a:sp3d>
        </p:spPr>
      </p:pic>
    </p:spTree>
  </p:cSld>
  <p:clrMapOvr>
    <a:masterClrMapping/>
  </p:clrMapOvr>
  <p:transition spd="med" advTm="3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905000"/>
            <a:ext cx="3581400" cy="2743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/>
            <a:bevelB w="88900"/>
          </a:sp3d>
        </p:spPr>
      </p:pic>
    </p:spTree>
  </p:cSld>
  <p:clrMapOvr>
    <a:masterClrMapping/>
  </p:clrMapOvr>
  <p:transition spd="med" advTm="3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590800"/>
            <a:ext cx="35051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elaxedModerately">
              <a:rot lat="19499844" lon="366473" rev="21389249"/>
            </a:camera>
            <a:lightRig rig="threePt" dir="t"/>
          </a:scene3d>
          <a:sp3d>
            <a:bevelT w="19050"/>
            <a:bevelB w="31750"/>
          </a:sp3d>
        </p:spPr>
      </p:pic>
    </p:spTree>
  </p:cSld>
  <p:clrMapOvr>
    <a:masterClrMapping/>
  </p:clrMapOvr>
  <p:transition spd="med" advTm="3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>
            <a:lum bright="3000"/>
          </a:blip>
          <a:srcRect/>
          <a:stretch>
            <a:fillRect/>
          </a:stretch>
        </p:blipFill>
        <p:spPr bwMode="auto">
          <a:xfrm>
            <a:off x="3200401" y="1828800"/>
            <a:ext cx="297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LeftDown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  <p:transition spd="med" advTm="3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 to fullsize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752600"/>
            <a:ext cx="327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Right"/>
            <a:lightRig rig="threePt" dir="t"/>
          </a:scene3d>
          <a:sp3d>
            <a:bevelT w="165100" prst="coolSlant"/>
            <a:bevelB w="25400" h="88900"/>
          </a:sp3d>
        </p:spPr>
      </p:pic>
    </p:spTree>
  </p:cSld>
  <p:clrMapOvr>
    <a:masterClrMapping/>
  </p:clrMapOvr>
  <p:transition spd="med" advTm="3000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115</TotalTime>
  <Words>0</Words>
  <Application>Microsoft Office PowerPoint</Application>
  <PresentationFormat>On-screen Show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darryl carr</dc:creator>
  <cp:lastModifiedBy>darryl carr</cp:lastModifiedBy>
  <cp:revision>10</cp:revision>
  <dcterms:created xsi:type="dcterms:W3CDTF">2011-04-08T02:21:54Z</dcterms:created>
  <dcterms:modified xsi:type="dcterms:W3CDTF">2011-04-08T04:17:47Z</dcterms:modified>
</cp:coreProperties>
</file>